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3A526-3C53-A420-4E83-A396F2C2DDF5}" v="952" dt="2019-09-18T00:03:43.594"/>
    <p1510:client id="{DBEB875E-47B9-3A2A-1062-C8FFC917E9BC}" v="3" dt="2019-09-18T01:06:23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3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3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3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6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Keyflower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DC76-E489-4B66-96A1-920522BE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A86C-6956-4AAF-9FEA-F04C0C5C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Each player starts with a home tile and 8 "meeples" in red, yellow, or blue</a:t>
            </a:r>
          </a:p>
          <a:p>
            <a:r>
              <a:rPr lang="en-US" dirty="0">
                <a:cs typeface="Calibri"/>
              </a:rPr>
              <a:t>In the first season, Spring, players use their meeples to bid on tiles to add to their home or on ships</a:t>
            </a:r>
          </a:p>
        </p:txBody>
      </p:sp>
    </p:spTree>
    <p:extLst>
      <p:ext uri="{BB962C8B-B14F-4D97-AF65-F5344CB8AC3E}">
        <p14:creationId xmlns:p14="http://schemas.microsoft.com/office/powerpoint/2010/main" val="4039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loor, indoor, child, toy&#10;&#10;Description generated with very high confidence">
            <a:extLst>
              <a:ext uri="{FF2B5EF4-FFF2-40B4-BE49-F238E27FC236}">
                <a16:creationId xmlns:a16="http://schemas.microsoft.com/office/drawing/2014/main" id="{BCC05EFA-C7EA-44E9-BB16-3BE8FD82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" y="145158"/>
            <a:ext cx="4862186" cy="64633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D5D026-F834-4D5B-8C9E-C8AA8013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0" y="141938"/>
            <a:ext cx="4820432" cy="64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1100DA-B939-4A57-980D-0CD864AC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" y="142446"/>
            <a:ext cx="4938963" cy="6486166"/>
          </a:xfrm>
          <a:prstGeom prst="rect">
            <a:avLst/>
          </a:prstGeom>
        </p:spPr>
      </p:pic>
      <p:pic>
        <p:nvPicPr>
          <p:cNvPr id="4" name="Picture 4" descr="A picture containing floor, indoor, LEGO, child&#10;&#10;Description generated with high confidence">
            <a:extLst>
              <a:ext uri="{FF2B5EF4-FFF2-40B4-BE49-F238E27FC236}">
                <a16:creationId xmlns:a16="http://schemas.microsoft.com/office/drawing/2014/main" id="{681C2470-70B8-40F9-B210-CAC921EA0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224" y="250812"/>
            <a:ext cx="4611665" cy="62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36BF-B44C-4E1F-81F2-7A8515AC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More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40DB-F9BB-4886-A756-6F0AECE0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When you bid, other players can only bid with that color of meeple</a:t>
            </a:r>
          </a:p>
          <a:p>
            <a:r>
              <a:rPr lang="en-US" dirty="0">
                <a:cs typeface="Calibri"/>
              </a:rPr>
              <a:t>A season ends when all of the players pass (when everyone has nothing left to do)</a:t>
            </a:r>
          </a:p>
          <a:p>
            <a:r>
              <a:rPr lang="en-US" dirty="0">
                <a:cs typeface="Calibri"/>
              </a:rPr>
              <a:t>During winter, players put out special tiles they were given at the beginning of the game to bid on</a:t>
            </a:r>
          </a:p>
          <a:p>
            <a:r>
              <a:rPr lang="en-US" dirty="0">
                <a:cs typeface="Calibri"/>
              </a:rPr>
              <a:t>Also bid on empty ships</a:t>
            </a:r>
          </a:p>
          <a:p>
            <a:r>
              <a:rPr lang="en-US" dirty="0">
                <a:cs typeface="Calibri"/>
              </a:rPr>
              <a:t>The end goal is to get as many points as possible (through tiles you win)</a:t>
            </a:r>
          </a:p>
        </p:txBody>
      </p:sp>
    </p:spTree>
    <p:extLst>
      <p:ext uri="{BB962C8B-B14F-4D97-AF65-F5344CB8AC3E}">
        <p14:creationId xmlns:p14="http://schemas.microsoft.com/office/powerpoint/2010/main" val="17530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FE620934-0927-42FD-ABF5-A5D212D3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1" y="352804"/>
            <a:ext cx="4569912" cy="6152392"/>
          </a:xfrm>
          <a:prstGeom prst="rect">
            <a:avLst/>
          </a:prstGeom>
        </p:spPr>
      </p:pic>
      <p:pic>
        <p:nvPicPr>
          <p:cNvPr id="4" name="Picture 4" descr="A bowl of food on a table&#10;&#10;Description generated with very high confidence">
            <a:extLst>
              <a:ext uri="{FF2B5EF4-FFF2-40B4-BE49-F238E27FC236}">
                <a16:creationId xmlns:a16="http://schemas.microsoft.com/office/drawing/2014/main" id="{52A0FF2B-A954-49FF-B709-AD8E380B9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38" y="297680"/>
            <a:ext cx="4674295" cy="62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70BF-88E7-45B9-B862-767A7CA5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Class Tie-ins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707F-CADF-4D9E-AAA8-45604701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Competitive</a:t>
            </a:r>
          </a:p>
          <a:p>
            <a:r>
              <a:rPr lang="en-US" dirty="0">
                <a:cs typeface="Calibri"/>
              </a:rPr>
              <a:t>End Goal (winner)</a:t>
            </a:r>
          </a:p>
          <a:p>
            <a:r>
              <a:rPr lang="en-US" dirty="0">
                <a:cs typeface="Calibri"/>
              </a:rPr>
              <a:t>Complicated</a:t>
            </a:r>
          </a:p>
          <a:p>
            <a:r>
              <a:rPr lang="en-US" dirty="0">
                <a:cs typeface="Calibri"/>
              </a:rPr>
              <a:t>Has a story</a:t>
            </a:r>
          </a:p>
          <a:p>
            <a:r>
              <a:rPr lang="en-US" dirty="0">
                <a:cs typeface="Calibri"/>
              </a:rPr>
              <a:t>Fun to play (in our opinion)</a:t>
            </a:r>
          </a:p>
        </p:txBody>
      </p:sp>
    </p:spTree>
    <p:extLst>
      <p:ext uri="{BB962C8B-B14F-4D97-AF65-F5344CB8AC3E}">
        <p14:creationId xmlns:p14="http://schemas.microsoft.com/office/powerpoint/2010/main" val="116942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585930-BDE6-46F9-954C-B01F1048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2" y="268066"/>
            <a:ext cx="4590789" cy="6113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C11F5-1896-41F3-9D6B-DE0E05917FB6}"/>
              </a:ext>
            </a:extLst>
          </p:cNvPr>
          <p:cNvSpPr txBox="1"/>
          <p:nvPr/>
        </p:nvSpPr>
        <p:spPr>
          <a:xfrm>
            <a:off x="4934953" y="5757111"/>
            <a:ext cx="36355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Text generation for picture of meeples in the house</a:t>
            </a:r>
          </a:p>
        </p:txBody>
      </p:sp>
    </p:spTree>
    <p:extLst>
      <p:ext uri="{BB962C8B-B14F-4D97-AF65-F5344CB8AC3E}">
        <p14:creationId xmlns:p14="http://schemas.microsoft.com/office/powerpoint/2010/main" val="254154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Keyflower</vt:lpstr>
      <vt:lpstr>The Rules</vt:lpstr>
      <vt:lpstr>PowerPoint Presentation</vt:lpstr>
      <vt:lpstr>PowerPoint Presentation</vt:lpstr>
      <vt:lpstr>More Rules</vt:lpstr>
      <vt:lpstr>PowerPoint Presentation</vt:lpstr>
      <vt:lpstr>Class Tie-ins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97</cp:revision>
  <dcterms:created xsi:type="dcterms:W3CDTF">2013-07-15T20:26:40Z</dcterms:created>
  <dcterms:modified xsi:type="dcterms:W3CDTF">2019-09-18T01:06:24Z</dcterms:modified>
</cp:coreProperties>
</file>